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01" d="100"/>
          <a:sy n="101" d="100"/>
        </p:scale>
        <p:origin x="-163" y="-77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9785984"/>
        <c:axId val="319787776"/>
      </c:lineChart>
      <c:catAx>
        <c:axId val="3197859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19787776"/>
        <c:crosses val="autoZero"/>
        <c:auto val="1"/>
        <c:lblAlgn val="ctr"/>
        <c:lblOffset val="100"/>
        <c:noMultiLvlLbl val="0"/>
      </c:catAx>
      <c:valAx>
        <c:axId val="319787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1978598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50030592"/>
        <c:axId val="150032384"/>
      </c:barChart>
      <c:catAx>
        <c:axId val="150030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50032384"/>
        <c:crosses val="autoZero"/>
        <c:auto val="1"/>
        <c:lblAlgn val="ctr"/>
        <c:lblOffset val="100"/>
        <c:noMultiLvlLbl val="0"/>
      </c:catAx>
      <c:valAx>
        <c:axId val="1500323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5003059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2291840"/>
        <c:axId val="222294016"/>
      </c:lineChart>
      <c:catAx>
        <c:axId val="2222918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22294016"/>
        <c:crosses val="autoZero"/>
        <c:auto val="1"/>
        <c:lblAlgn val="ctr"/>
        <c:lblOffset val="100"/>
        <c:noMultiLvlLbl val="0"/>
      </c:catAx>
      <c:valAx>
        <c:axId val="22229401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222918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3243648"/>
        <c:axId val="223262208"/>
      </c:lineChart>
      <c:catAx>
        <c:axId val="223243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23262208"/>
        <c:crosses val="autoZero"/>
        <c:auto val="1"/>
        <c:lblAlgn val="ctr"/>
        <c:lblOffset val="100"/>
        <c:noMultiLvlLbl val="0"/>
      </c:catAx>
      <c:valAx>
        <c:axId val="22326220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232436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5546240"/>
        <c:axId val="225548160"/>
      </c:lineChart>
      <c:catAx>
        <c:axId val="2255462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25548160"/>
        <c:crosses val="autoZero"/>
        <c:auto val="1"/>
        <c:lblAlgn val="ctr"/>
        <c:lblOffset val="100"/>
        <c:noMultiLvlLbl val="0"/>
      </c:catAx>
      <c:valAx>
        <c:axId val="22554816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255462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0547840"/>
        <c:axId val="320553728"/>
      </c:lineChart>
      <c:catAx>
        <c:axId val="3205478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20553728"/>
        <c:crosses val="autoZero"/>
        <c:auto val="1"/>
        <c:lblAlgn val="ctr"/>
        <c:lblOffset val="1000"/>
        <c:noMultiLvlLbl val="0"/>
      </c:catAx>
      <c:valAx>
        <c:axId val="3205537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054784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20405888"/>
        <c:axId val="320407424"/>
      </c:barChart>
      <c:catAx>
        <c:axId val="3204058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20407424"/>
        <c:crosses val="autoZero"/>
        <c:auto val="1"/>
        <c:lblAlgn val="ctr"/>
        <c:lblOffset val="100"/>
        <c:noMultiLvlLbl val="0"/>
      </c:catAx>
      <c:valAx>
        <c:axId val="3204074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20405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20482304"/>
        <c:axId val="320500480"/>
      </c:barChart>
      <c:catAx>
        <c:axId val="320482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20500480"/>
        <c:crosses val="autoZero"/>
        <c:auto val="1"/>
        <c:lblAlgn val="ctr"/>
        <c:lblOffset val="100"/>
        <c:noMultiLvlLbl val="0"/>
      </c:catAx>
      <c:valAx>
        <c:axId val="3205004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2048230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20627840"/>
        <c:axId val="320629376"/>
      </c:barChart>
      <c:catAx>
        <c:axId val="32062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20629376"/>
        <c:crosses val="autoZero"/>
        <c:auto val="1"/>
        <c:lblAlgn val="ctr"/>
        <c:lblOffset val="100"/>
        <c:noMultiLvlLbl val="0"/>
      </c:catAx>
      <c:valAx>
        <c:axId val="3206293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2062784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6411648"/>
        <c:axId val="226413568"/>
      </c:lineChart>
      <c:catAx>
        <c:axId val="226411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26413568"/>
        <c:crosses val="autoZero"/>
        <c:auto val="1"/>
        <c:lblAlgn val="ctr"/>
        <c:lblOffset val="100"/>
        <c:noMultiLvlLbl val="0"/>
      </c:catAx>
      <c:valAx>
        <c:axId val="2264135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641164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27205120"/>
        <c:axId val="227206656"/>
      </c:barChart>
      <c:catAx>
        <c:axId val="227205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27206656"/>
        <c:crosses val="autoZero"/>
        <c:auto val="1"/>
        <c:lblAlgn val="ctr"/>
        <c:lblOffset val="100"/>
        <c:noMultiLvlLbl val="0"/>
      </c:catAx>
      <c:valAx>
        <c:axId val="2272066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720512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27272576"/>
        <c:axId val="227274112"/>
      </c:barChart>
      <c:catAx>
        <c:axId val="22727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27274112"/>
        <c:crosses val="autoZero"/>
        <c:auto val="1"/>
        <c:lblAlgn val="ctr"/>
        <c:lblOffset val="100"/>
        <c:noMultiLvlLbl val="0"/>
      </c:catAx>
      <c:valAx>
        <c:axId val="2272741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72725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570816"/>
        <c:axId val="227572352"/>
      </c:lineChart>
      <c:catAx>
        <c:axId val="22757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27572352"/>
        <c:crosses val="autoZero"/>
        <c:auto val="1"/>
        <c:lblAlgn val="ctr"/>
        <c:lblOffset val="100"/>
        <c:noMultiLvlLbl val="0"/>
      </c:catAx>
      <c:valAx>
        <c:axId val="2275723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75708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02.09.2021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0.png"/><Relationship Id="rId5" Type="http://schemas.openxmlformats.org/officeDocument/2006/relationships/image" Target="../media/image135.svg"/><Relationship Id="rId4" Type="http://schemas.openxmlformats.org/officeDocument/2006/relationships/image" Target="../media/image3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3.png"/><Relationship Id="rId5" Type="http://schemas.openxmlformats.org/officeDocument/2006/relationships/image" Target="../media/image141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9.png"/><Relationship Id="rId5" Type="http://schemas.openxmlformats.org/officeDocument/2006/relationships/image" Target="../media/image173.svg"/><Relationship Id="rId4" Type="http://schemas.openxmlformats.org/officeDocument/2006/relationships/image" Target="../media/image358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0.png"/><Relationship Id="rId3" Type="http://schemas.openxmlformats.org/officeDocument/2006/relationships/image" Target="../media/image16.png"/><Relationship Id="rId7" Type="http://schemas.openxmlformats.org/officeDocument/2006/relationships/image" Target="../media/image367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9.png"/><Relationship Id="rId5" Type="http://schemas.openxmlformats.org/officeDocument/2006/relationships/image" Target="../media/image17.png"/><Relationship Id="rId15" Type="http://schemas.openxmlformats.org/officeDocument/2006/relationships/image" Target="../media/image371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8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5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7.png"/><Relationship Id="rId4" Type="http://schemas.openxmlformats.org/officeDocument/2006/relationships/image" Target="../media/image374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2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5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8.png"/><Relationship Id="rId5" Type="http://schemas.openxmlformats.org/officeDocument/2006/relationships/image" Target="../media/image243.svg"/><Relationship Id="rId4" Type="http://schemas.openxmlformats.org/officeDocument/2006/relationships/image" Target="../media/image38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1.png"/><Relationship Id="rId5" Type="http://schemas.openxmlformats.org/officeDocument/2006/relationships/image" Target="../media/image249.svg"/><Relationship Id="rId4" Type="http://schemas.openxmlformats.org/officeDocument/2006/relationships/image" Target="../media/image390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5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2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8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0.png"/><Relationship Id="rId5" Type="http://schemas.openxmlformats.org/officeDocument/2006/relationships/image" Target="../media/image351.png"/><Relationship Id="rId15" Type="http://schemas.openxmlformats.org/officeDocument/2006/relationships/image" Target="../media/image399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7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0.png"/><Relationship Id="rId7" Type="http://schemas.openxmlformats.org/officeDocument/2006/relationships/image" Target="../media/image401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3.png"/><Relationship Id="rId5" Type="http://schemas.openxmlformats.org/officeDocument/2006/relationships/image" Target="../media/image375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5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8.png"/><Relationship Id="rId7" Type="http://schemas.openxmlformats.org/officeDocument/2006/relationships/image" Target="../media/image409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6.png"/><Relationship Id="rId3" Type="http://schemas.openxmlformats.org/officeDocument/2006/relationships/image" Target="../media/image413.png"/><Relationship Id="rId7" Type="http://schemas.openxmlformats.org/officeDocument/2006/relationships/image" Target="../media/image415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3.png"/><Relationship Id="rId5" Type="http://schemas.openxmlformats.org/officeDocument/2006/relationships/image" Target="../media/image414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19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1.png"/><Relationship Id="rId5" Type="http://schemas.openxmlformats.org/officeDocument/2006/relationships/image" Target="../media/image418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0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3.png"/><Relationship Id="rId7" Type="http://schemas.openxmlformats.org/officeDocument/2006/relationships/image" Target="../media/image42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5.png"/><Relationship Id="rId5" Type="http://schemas.openxmlformats.org/officeDocument/2006/relationships/image" Target="../media/image415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9.png"/><Relationship Id="rId18" Type="http://schemas.openxmlformats.org/officeDocument/2006/relationships/image" Target="../media/image338.svg"/><Relationship Id="rId3" Type="http://schemas.openxmlformats.org/officeDocument/2006/relationships/image" Target="../media/image393.png"/><Relationship Id="rId7" Type="http://schemas.openxmlformats.org/officeDocument/2006/relationships/image" Target="../media/image427.png"/><Relationship Id="rId12" Type="http://schemas.openxmlformats.org/officeDocument/2006/relationships/image" Target="../media/image237.svg"/><Relationship Id="rId17" Type="http://schemas.openxmlformats.org/officeDocument/2006/relationships/image" Target="../media/image43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3.png"/><Relationship Id="rId5" Type="http://schemas.openxmlformats.org/officeDocument/2006/relationships/image" Target="../media/image426.png"/><Relationship Id="rId15" Type="http://schemas.openxmlformats.org/officeDocument/2006/relationships/image" Target="../media/image430.png"/><Relationship Id="rId10" Type="http://schemas.openxmlformats.org/officeDocument/2006/relationships/image" Target="../media/image332.svg"/><Relationship Id="rId19" Type="http://schemas.openxmlformats.org/officeDocument/2006/relationships/image" Target="../media/image432.png"/><Relationship Id="rId4" Type="http://schemas.openxmlformats.org/officeDocument/2006/relationships/image" Target="../media/image255.svg"/><Relationship Id="rId9" Type="http://schemas.openxmlformats.org/officeDocument/2006/relationships/image" Target="../media/image428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5.png"/><Relationship Id="rId5" Type="http://schemas.openxmlformats.org/officeDocument/2006/relationships/image" Target="../media/image43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5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7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9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0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3.png"/><Relationship Id="rId7" Type="http://schemas.openxmlformats.org/officeDocument/2006/relationships/image" Target="../media/image4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4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7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9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0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45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8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9.png"/><Relationship Id="rId4" Type="http://schemas.openxmlformats.org/officeDocument/2006/relationships/image" Target="../media/image450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4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3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2.png"/><Relationship Id="rId7" Type="http://schemas.openxmlformats.org/officeDocument/2006/relationships/image" Target="../media/image45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9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8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2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5" Type="http://schemas.openxmlformats.org/officeDocument/2006/relationships/image" Target="../media/image397.svg"/><Relationship Id="rId4" Type="http://schemas.openxmlformats.org/officeDocument/2006/relationships/image" Target="../media/image464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5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0.png"/><Relationship Id="rId4" Type="http://schemas.openxmlformats.org/officeDocument/2006/relationships/image" Target="../media/image94.svg"/><Relationship Id="rId9" Type="http://schemas.openxmlformats.org/officeDocument/2006/relationships/image" Target="../media/image3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4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8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0.png"/><Relationship Id="rId4" Type="http://schemas.openxmlformats.org/officeDocument/2006/relationships/image" Target="../media/image326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3.png"/><Relationship Id="rId7" Type="http://schemas.openxmlformats.org/officeDocument/2006/relationships/image" Target="../media/image332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4.png"/><Relationship Id="rId5" Type="http://schemas.openxmlformats.org/officeDocument/2006/relationships/image" Target="../media/image322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6.png"/><Relationship Id="rId5" Type="http://schemas.openxmlformats.org/officeDocument/2006/relationships/image" Target="../media/image125.svg"/><Relationship Id="rId4" Type="http://schemas.openxmlformats.org/officeDocument/2006/relationships/image" Target="../media/image335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1031</cp:revision>
  <dcterms:created xsi:type="dcterms:W3CDTF">2018-06-24T09:54:07Z</dcterms:created>
  <dcterms:modified xsi:type="dcterms:W3CDTF">2021-09-02T12:35:57Z</dcterms:modified>
</cp:coreProperties>
</file>